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782097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clothes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5084" y="37338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Compare </a:t>
            </a:r>
            <a:r>
              <a:rPr lang="fr-FR" sz="2800" dirty="0" err="1" smtClean="0">
                <a:latin typeface="Kristen ITC" pitchFamily="66" charset="0"/>
              </a:rPr>
              <a:t>prices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clothes</a:t>
            </a:r>
            <a:r>
              <a:rPr lang="fr-FR" sz="2800" dirty="0" smtClean="0">
                <a:latin typeface="Kristen ITC" pitchFamily="66" charset="0"/>
              </a:rPr>
              <a:t>, and people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485084" y="5314146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Say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believe</a:t>
            </a:r>
            <a:r>
              <a:rPr lang="fr-FR" sz="2800" dirty="0" smtClean="0">
                <a:latin typeface="Kristen ITC" pitchFamily="66" charset="0"/>
              </a:rPr>
              <a:t> or </a:t>
            </a:r>
            <a:r>
              <a:rPr lang="fr-FR" sz="2800" dirty="0" err="1" smtClean="0">
                <a:latin typeface="Kristen ITC" pitchFamily="66" charset="0"/>
              </a:rPr>
              <a:t>see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22</cp:revision>
  <dcterms:created xsi:type="dcterms:W3CDTF">2011-09-14T23:22:57Z</dcterms:created>
  <dcterms:modified xsi:type="dcterms:W3CDTF">2011-10-26T14:36:22Z</dcterms:modified>
</cp:coreProperties>
</file>